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95" r:id="rId3"/>
    <p:sldId id="257" r:id="rId4"/>
    <p:sldId id="288" r:id="rId5"/>
    <p:sldId id="293" r:id="rId6"/>
    <p:sldId id="294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8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744980" y="1113790"/>
            <a:ext cx="8999220" cy="3748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02460" y="5057775"/>
            <a:ext cx="9421495" cy="86995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l"/>
            <a:r>
              <a:rPr lang="zh-CN" altLang="en-US" sz="2800" b="1" spc="400">
                <a:latin typeface="Arial" panose="020B0604020202020204" pitchFamily="34" charset="0"/>
                <a:ea typeface="微软雅黑" panose="020B0503020204020204" charset="-122"/>
              </a:rPr>
              <a:t>三明市招标人行为监督平台操作手册-代理单位</a:t>
            </a:r>
            <a:endParaRPr lang="zh-CN" altLang="en-US" sz="2800" b="1" spc="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3205" y="1242695"/>
            <a:ext cx="9000000" cy="468000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713480" y="3429000"/>
            <a:ext cx="5536800" cy="288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205" y="319405"/>
            <a:ext cx="9399905" cy="381635"/>
          </a:xfrm>
        </p:spPr>
        <p:txBody>
          <a:bodyPr>
            <a:noAutofit/>
          </a:bodyPr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sym typeface="+mn-ea"/>
              </a:rPr>
              <a:t>招标代理单点登录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sym typeface="+mn-ea"/>
              </a:rPr>
              <a:t>监管系统评价甲方</a:t>
            </a:r>
            <a:endParaRPr lang="zh-CN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3110" y="1242695"/>
            <a:ext cx="2380615" cy="2076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/>
              <a:t>操作步骤：</a:t>
            </a:r>
            <a:endParaRPr lang="zh-CN" altLang="en-US" sz="16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/>
              <a:t>打开网址：https://smggzy.sm.gov.cn/smhy/login.aspx?ReturnUrl=%2fsmhy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1400"/>
              <a:t>选择不同</a:t>
            </a:r>
            <a:r>
              <a:rPr lang="zh-CN" altLang="en-US" sz="1400"/>
              <a:t>招标代理角色</a:t>
            </a:r>
            <a:r>
              <a:rPr lang="en-US" altLang="zh-CN" sz="1400"/>
              <a:t> </a:t>
            </a:r>
            <a:r>
              <a:rPr lang="zh-CN" altLang="en-US" sz="1400"/>
              <a:t>。</a:t>
            </a:r>
            <a:endParaRPr lang="zh-CN" altLang="en-US" sz="1400"/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243205" y="1242695"/>
            <a:ext cx="9000000" cy="468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205" y="319405"/>
            <a:ext cx="9399905" cy="381635"/>
          </a:xfrm>
        </p:spPr>
        <p:txBody>
          <a:bodyPr>
            <a:noAutofit/>
          </a:bodyPr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</a:rPr>
              <a:t>扩展监管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</a:rPr>
              <a:t>—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</a:rPr>
              <a:t>招标代理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</a:rPr>
              <a:t>对甲方评价</a:t>
            </a:r>
            <a:endParaRPr lang="zh-CN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3110" y="1242695"/>
            <a:ext cx="23806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/>
              <a:t>操作步骤：</a:t>
            </a:r>
            <a:endParaRPr lang="zh-CN" altLang="en-US" sz="16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/>
              <a:t>招标代理对甲方评价时，需要切换成</a:t>
            </a:r>
            <a:r>
              <a:rPr lang="en-US" altLang="zh-CN" sz="1400"/>
              <a:t>“</a:t>
            </a:r>
            <a:r>
              <a:rPr lang="zh-CN" altLang="en-US" sz="1400"/>
              <a:t>项目视图</a:t>
            </a:r>
            <a:r>
              <a:rPr lang="en-US" altLang="zh-CN" sz="1400"/>
              <a:t>”</a:t>
            </a:r>
            <a:r>
              <a:rPr lang="zh-CN" altLang="en-US" sz="1400"/>
              <a:t>，再单点登录到监管评价进行评价；</a:t>
            </a:r>
            <a:endParaRPr lang="zh-CN" altLang="en-US" sz="1400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3205" y="1242695"/>
            <a:ext cx="9000000" cy="46800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706495" y="3429000"/>
            <a:ext cx="5536800" cy="288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205" y="319405"/>
            <a:ext cx="9399905" cy="381635"/>
          </a:xfrm>
        </p:spPr>
        <p:txBody>
          <a:bodyPr>
            <a:noAutofit/>
          </a:bodyPr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</a:rPr>
              <a:t>扩展监管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</a:rPr>
              <a:t>—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sym typeface="+mn-ea"/>
              </a:rPr>
              <a:t>招标代理对甲方评价</a:t>
            </a:r>
            <a:endParaRPr lang="zh-CN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3110" y="1242695"/>
            <a:ext cx="2380615" cy="272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/>
              <a:t>操作步骤：</a:t>
            </a:r>
            <a:endParaRPr lang="zh-CN" altLang="en-US" sz="16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/>
              <a:t>在</a:t>
            </a:r>
            <a:r>
              <a:rPr lang="en-US" altLang="zh-CN" sz="1400"/>
              <a:t>“</a:t>
            </a:r>
            <a:r>
              <a:rPr lang="zh-CN" altLang="en-US" sz="1400"/>
              <a:t>新增评价</a:t>
            </a:r>
            <a:r>
              <a:rPr lang="en-US" altLang="zh-CN" sz="1400"/>
              <a:t>”</a:t>
            </a:r>
            <a:r>
              <a:rPr lang="zh-CN" altLang="en-US" sz="1400"/>
              <a:t>中，招标代理可以选择本单位代理的所有标段进行评价；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/>
              <a:t>在评价结果页面，可展示该项目下不同乙方对甲方评价的登记及评价详细。</a:t>
            </a:r>
            <a:endParaRPr lang="zh-CN" altLang="en-US" sz="1400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243205" y="1242695"/>
            <a:ext cx="9000000" cy="468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205" y="319405"/>
            <a:ext cx="9399905" cy="381635"/>
          </a:xfrm>
        </p:spPr>
        <p:txBody>
          <a:bodyPr>
            <a:noAutofit/>
          </a:bodyPr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</a:rPr>
              <a:t>扩展监管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</a:rPr>
              <a:t>—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sym typeface="+mn-ea"/>
              </a:rPr>
              <a:t>招标代理对甲方评价</a:t>
            </a:r>
            <a:endParaRPr lang="zh-CN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3110" y="1242695"/>
            <a:ext cx="23806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/>
              <a:t>操作步骤：</a:t>
            </a:r>
            <a:endParaRPr lang="zh-CN" altLang="en-US" sz="16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1400"/>
              <a:t>选择项目后对甲方单位进行评价；</a:t>
            </a:r>
            <a:endParaRPr lang="zh-CN" sz="14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1400"/>
              <a:t>根据甲方情况对五个方面继续评价</a:t>
            </a:r>
            <a:r>
              <a:rPr lang="zh-CN" altLang="en-US" sz="1400"/>
              <a:t>。</a:t>
            </a:r>
            <a:endParaRPr lang="zh-CN" altLang="en-US" sz="140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706495" y="3337560"/>
            <a:ext cx="5536800" cy="2880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commondata" val="eyJoZGlkIjoiZjgxYmNjYjRmMmM2ZTExM2MzODRjYjJkMjAzYTMzZW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空白设计模板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</Words>
  <Application>WPS 演示</Application>
  <PresentationFormat>宽屏</PresentationFormat>
  <Paragraphs>25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1_空白设计模板</vt:lpstr>
      <vt:lpstr>PowerPoint 演示文稿</vt:lpstr>
      <vt:lpstr>招标代理单点登录监管系统评价甲方</vt:lpstr>
      <vt:lpstr>扩展监管—招标代理对甲方评价</vt:lpstr>
      <vt:lpstr>扩展监管—招标代理对甲方评价</vt:lpstr>
      <vt:lpstr>扩展监管—招标代理对甲方评价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又见一帘幽梦</cp:lastModifiedBy>
  <cp:revision>167</cp:revision>
  <dcterms:created xsi:type="dcterms:W3CDTF">2019-06-19T02:08:00Z</dcterms:created>
  <dcterms:modified xsi:type="dcterms:W3CDTF">2024-06-05T08:19:21Z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F1D32E983D1B41ACBDDD3052984D4A3A_13</vt:lpwstr>
  </property>
</Properties>
</file>